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130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Hospodaření</a:t>
            </a:r>
            <a:r>
              <a:rPr dirty="0"/>
              <a:t> MO ČRS – </a:t>
            </a:r>
            <a:r>
              <a:rPr dirty="0" err="1"/>
              <a:t>rok</a:t>
            </a:r>
            <a:r>
              <a:rPr dirty="0"/>
              <a:t> 202</a:t>
            </a:r>
            <a:r>
              <a:rPr lang="cs-CZ" dirty="0"/>
              <a:t>5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Výroční členská schůze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Přehled hospodaření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Celkové</a:t>
            </a:r>
            <a:r>
              <a:rPr dirty="0"/>
              <a:t> </a:t>
            </a:r>
            <a:r>
              <a:rPr dirty="0" err="1"/>
              <a:t>příjmy</a:t>
            </a:r>
            <a:r>
              <a:rPr dirty="0"/>
              <a:t>: 1 </a:t>
            </a:r>
            <a:r>
              <a:rPr lang="cs-CZ" dirty="0"/>
              <a:t>503 262</a:t>
            </a:r>
            <a:r>
              <a:rPr dirty="0"/>
              <a:t>,</a:t>
            </a:r>
            <a:r>
              <a:rPr lang="cs-CZ" dirty="0"/>
              <a:t>-</a:t>
            </a:r>
            <a:r>
              <a:rPr dirty="0"/>
              <a:t> </a:t>
            </a:r>
            <a:r>
              <a:rPr dirty="0" err="1"/>
              <a:t>Kč</a:t>
            </a:r>
            <a:endParaRPr lang="cs-CZ" dirty="0"/>
          </a:p>
          <a:p>
            <a:endParaRPr dirty="0"/>
          </a:p>
          <a:p>
            <a:r>
              <a:rPr dirty="0" err="1"/>
              <a:t>Celkové</a:t>
            </a:r>
            <a:r>
              <a:rPr dirty="0"/>
              <a:t> </a:t>
            </a:r>
            <a:r>
              <a:rPr dirty="0" err="1"/>
              <a:t>výdaje</a:t>
            </a:r>
            <a:r>
              <a:rPr dirty="0"/>
              <a:t>: 1 </a:t>
            </a:r>
            <a:r>
              <a:rPr lang="cs-CZ" dirty="0"/>
              <a:t>389 725,74</a:t>
            </a:r>
            <a:r>
              <a:rPr dirty="0"/>
              <a:t> </a:t>
            </a:r>
            <a:r>
              <a:rPr dirty="0" err="1"/>
              <a:t>Kč</a:t>
            </a:r>
            <a:endParaRPr lang="cs-CZ" dirty="0"/>
          </a:p>
          <a:p>
            <a:endParaRPr dirty="0"/>
          </a:p>
          <a:p>
            <a:r>
              <a:rPr dirty="0"/>
              <a:t>Z</a:t>
            </a:r>
            <a:r>
              <a:rPr lang="cs-CZ" dirty="0" err="1"/>
              <a:t>isk</a:t>
            </a:r>
            <a:r>
              <a:rPr lang="cs-CZ" dirty="0"/>
              <a:t>: 113 536,26</a:t>
            </a:r>
            <a:r>
              <a:rPr dirty="0"/>
              <a:t> </a:t>
            </a:r>
            <a:r>
              <a:rPr dirty="0" err="1"/>
              <a:t>Kč</a:t>
            </a:r>
            <a:endParaRPr dirty="0"/>
          </a:p>
          <a:p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Zůstatky na účtech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dirty="0"/>
              <a:t>Stav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začátku</a:t>
            </a:r>
            <a:r>
              <a:rPr dirty="0"/>
              <a:t> </a:t>
            </a:r>
            <a:r>
              <a:rPr dirty="0" err="1"/>
              <a:t>roku</a:t>
            </a:r>
            <a:r>
              <a:rPr dirty="0"/>
              <a:t>:</a:t>
            </a:r>
          </a:p>
          <a:p>
            <a:r>
              <a:rPr dirty="0"/>
              <a:t>- </a:t>
            </a:r>
            <a:r>
              <a:rPr dirty="0" err="1"/>
              <a:t>Pokladna</a:t>
            </a:r>
            <a:r>
              <a:rPr dirty="0"/>
              <a:t>: </a:t>
            </a:r>
            <a:r>
              <a:rPr lang="cs-CZ" dirty="0"/>
              <a:t>91 007</a:t>
            </a:r>
            <a:r>
              <a:rPr dirty="0"/>
              <a:t> </a:t>
            </a:r>
            <a:r>
              <a:rPr dirty="0" err="1"/>
              <a:t>Kč</a:t>
            </a:r>
            <a:endParaRPr dirty="0"/>
          </a:p>
          <a:p>
            <a:r>
              <a:rPr dirty="0"/>
              <a:t>- </a:t>
            </a:r>
            <a:r>
              <a:rPr dirty="0" err="1"/>
              <a:t>Účet</a:t>
            </a:r>
            <a:r>
              <a:rPr dirty="0"/>
              <a:t>: </a:t>
            </a:r>
            <a:r>
              <a:rPr lang="cs-CZ" dirty="0"/>
              <a:t>112 223,03</a:t>
            </a:r>
            <a:r>
              <a:rPr dirty="0"/>
              <a:t> </a:t>
            </a:r>
            <a:r>
              <a:rPr dirty="0" err="1"/>
              <a:t>Kč</a:t>
            </a:r>
            <a:endParaRPr dirty="0"/>
          </a:p>
          <a:p>
            <a:r>
              <a:rPr dirty="0"/>
              <a:t>- </a:t>
            </a:r>
            <a:r>
              <a:rPr dirty="0" err="1"/>
              <a:t>Celkem</a:t>
            </a:r>
            <a:r>
              <a:rPr dirty="0"/>
              <a:t>:  </a:t>
            </a:r>
            <a:r>
              <a:rPr lang="cs-CZ" dirty="0"/>
              <a:t>203 230,03</a:t>
            </a:r>
            <a:r>
              <a:rPr dirty="0" err="1"/>
              <a:t>Kč</a:t>
            </a:r>
            <a:endParaRPr dirty="0"/>
          </a:p>
          <a:p>
            <a:endParaRPr dirty="0"/>
          </a:p>
          <a:p>
            <a:r>
              <a:rPr dirty="0"/>
              <a:t>Stav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konci</a:t>
            </a:r>
            <a:r>
              <a:rPr dirty="0"/>
              <a:t> </a:t>
            </a:r>
            <a:r>
              <a:rPr dirty="0" err="1"/>
              <a:t>roku</a:t>
            </a:r>
            <a:r>
              <a:rPr dirty="0"/>
              <a:t>:</a:t>
            </a:r>
          </a:p>
          <a:p>
            <a:r>
              <a:rPr dirty="0"/>
              <a:t>- </a:t>
            </a:r>
            <a:r>
              <a:rPr dirty="0" err="1"/>
              <a:t>Pokladna</a:t>
            </a:r>
            <a:r>
              <a:rPr dirty="0"/>
              <a:t>: </a:t>
            </a:r>
            <a:r>
              <a:rPr lang="cs-CZ" dirty="0"/>
              <a:t>80 857</a:t>
            </a:r>
            <a:r>
              <a:rPr dirty="0"/>
              <a:t> </a:t>
            </a:r>
            <a:r>
              <a:rPr dirty="0" err="1"/>
              <a:t>Kč</a:t>
            </a:r>
            <a:endParaRPr dirty="0"/>
          </a:p>
          <a:p>
            <a:r>
              <a:rPr dirty="0"/>
              <a:t>- </a:t>
            </a:r>
            <a:r>
              <a:rPr dirty="0" err="1"/>
              <a:t>Účet</a:t>
            </a:r>
            <a:r>
              <a:rPr dirty="0"/>
              <a:t>: </a:t>
            </a:r>
            <a:r>
              <a:rPr lang="cs-CZ" dirty="0"/>
              <a:t>235 909,29</a:t>
            </a:r>
            <a:r>
              <a:rPr dirty="0"/>
              <a:t> </a:t>
            </a:r>
            <a:r>
              <a:rPr dirty="0" err="1"/>
              <a:t>Kč</a:t>
            </a:r>
            <a:endParaRPr dirty="0"/>
          </a:p>
          <a:p>
            <a:r>
              <a:rPr dirty="0"/>
              <a:t>- </a:t>
            </a:r>
            <a:r>
              <a:rPr dirty="0" err="1"/>
              <a:t>Celkem</a:t>
            </a:r>
            <a:r>
              <a:rPr dirty="0"/>
              <a:t>:  </a:t>
            </a:r>
            <a:r>
              <a:rPr lang="cs-CZ" dirty="0"/>
              <a:t>316 766,29</a:t>
            </a:r>
            <a:r>
              <a:rPr dirty="0" err="1"/>
              <a:t>Kč</a:t>
            </a:r>
            <a:endParaRPr dirty="0"/>
          </a:p>
          <a:p>
            <a:endParaRPr dirty="0"/>
          </a:p>
          <a:p>
            <a:r>
              <a:rPr dirty="0" err="1"/>
              <a:t>Rozdíl</a:t>
            </a:r>
            <a:r>
              <a:rPr dirty="0"/>
              <a:t> </a:t>
            </a:r>
            <a:r>
              <a:rPr dirty="0" err="1"/>
              <a:t>odpovídá</a:t>
            </a:r>
            <a:r>
              <a:rPr dirty="0"/>
              <a:t> z</a:t>
            </a:r>
            <a:r>
              <a:rPr lang="cs-CZ" dirty="0" err="1"/>
              <a:t>isku</a:t>
            </a:r>
            <a:r>
              <a:rPr dirty="0"/>
              <a:t>: </a:t>
            </a:r>
            <a:r>
              <a:rPr lang="cs-CZ" dirty="0"/>
              <a:t>113 536,26</a:t>
            </a:r>
            <a:r>
              <a:rPr dirty="0"/>
              <a:t> </a:t>
            </a:r>
            <a:r>
              <a:rPr dirty="0" err="1"/>
              <a:t>Kč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Příjmy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r>
              <a:rPr dirty="0"/>
              <a:t>- </a:t>
            </a:r>
            <a:r>
              <a:rPr dirty="0" err="1"/>
              <a:t>Prodej</a:t>
            </a:r>
            <a:r>
              <a:rPr dirty="0"/>
              <a:t> </a:t>
            </a:r>
            <a:r>
              <a:rPr dirty="0" err="1"/>
              <a:t>zboží</a:t>
            </a:r>
            <a:r>
              <a:rPr lang="cs-CZ" dirty="0"/>
              <a:t> (drobný prodej)</a:t>
            </a:r>
            <a:r>
              <a:rPr dirty="0"/>
              <a:t>: 2</a:t>
            </a:r>
            <a:r>
              <a:rPr lang="cs-CZ" dirty="0"/>
              <a:t>16 180</a:t>
            </a:r>
            <a:r>
              <a:rPr dirty="0"/>
              <a:t> </a:t>
            </a:r>
            <a:r>
              <a:rPr dirty="0" err="1"/>
              <a:t>Kč</a:t>
            </a:r>
            <a:endParaRPr dirty="0"/>
          </a:p>
          <a:p>
            <a:r>
              <a:rPr dirty="0"/>
              <a:t>- </a:t>
            </a:r>
            <a:r>
              <a:rPr dirty="0" err="1"/>
              <a:t>Pronájmy</a:t>
            </a:r>
            <a:r>
              <a:rPr dirty="0"/>
              <a:t> </a:t>
            </a:r>
            <a:r>
              <a:rPr dirty="0" err="1"/>
              <a:t>klubovny</a:t>
            </a:r>
            <a:r>
              <a:rPr dirty="0"/>
              <a:t> a FVE: </a:t>
            </a:r>
            <a:r>
              <a:rPr lang="cs-CZ" dirty="0"/>
              <a:t>82 241</a:t>
            </a:r>
            <a:r>
              <a:rPr dirty="0"/>
              <a:t> </a:t>
            </a:r>
            <a:r>
              <a:rPr dirty="0" err="1"/>
              <a:t>Kč</a:t>
            </a:r>
            <a:endParaRPr dirty="0"/>
          </a:p>
          <a:p>
            <a:r>
              <a:rPr dirty="0"/>
              <a:t>- </a:t>
            </a:r>
            <a:r>
              <a:rPr dirty="0" err="1"/>
              <a:t>Členské</a:t>
            </a:r>
            <a:r>
              <a:rPr dirty="0"/>
              <a:t> </a:t>
            </a:r>
            <a:r>
              <a:rPr dirty="0" err="1"/>
              <a:t>příspěvky</a:t>
            </a:r>
            <a:r>
              <a:rPr dirty="0"/>
              <a:t>: 1</a:t>
            </a:r>
            <a:r>
              <a:rPr lang="cs-CZ" dirty="0"/>
              <a:t>87 250</a:t>
            </a:r>
            <a:r>
              <a:rPr dirty="0"/>
              <a:t> </a:t>
            </a:r>
            <a:r>
              <a:rPr dirty="0" err="1"/>
              <a:t>Kč</a:t>
            </a:r>
            <a:endParaRPr dirty="0"/>
          </a:p>
          <a:p>
            <a:r>
              <a:rPr lang="cs-CZ" dirty="0"/>
              <a:t>- Dary a dotace</a:t>
            </a:r>
            <a:r>
              <a:rPr dirty="0"/>
              <a:t>:</a:t>
            </a:r>
            <a:r>
              <a:rPr lang="cs-CZ" dirty="0"/>
              <a:t> 73 150,-</a:t>
            </a:r>
            <a:endParaRPr dirty="0"/>
          </a:p>
          <a:p>
            <a:r>
              <a:rPr dirty="0"/>
              <a:t>- </a:t>
            </a:r>
            <a:r>
              <a:rPr lang="cs-CZ" dirty="0"/>
              <a:t>Prodej povolenek: 575 200,-</a:t>
            </a:r>
            <a:endParaRPr dirty="0"/>
          </a:p>
          <a:p>
            <a:r>
              <a:rPr lang="cs-CZ" dirty="0"/>
              <a:t>- Prodej ryb a služby: 369 241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Výdaje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- Nákup zboží: 197 977,02,-</a:t>
            </a:r>
            <a:endParaRPr dirty="0"/>
          </a:p>
          <a:p>
            <a:r>
              <a:rPr dirty="0"/>
              <a:t>- </a:t>
            </a:r>
            <a:r>
              <a:rPr lang="cs-CZ" dirty="0"/>
              <a:t>Nákup drobného majetku: 56 636,-</a:t>
            </a:r>
            <a:endParaRPr dirty="0"/>
          </a:p>
          <a:p>
            <a:r>
              <a:rPr dirty="0"/>
              <a:t>- </a:t>
            </a:r>
            <a:r>
              <a:rPr lang="cs-CZ" dirty="0"/>
              <a:t>Elektřina: 30 113,-</a:t>
            </a:r>
            <a:endParaRPr dirty="0"/>
          </a:p>
          <a:p>
            <a:r>
              <a:rPr dirty="0"/>
              <a:t>- </a:t>
            </a:r>
            <a:r>
              <a:rPr lang="cs-CZ" dirty="0"/>
              <a:t>Materiál: 561 710,58</a:t>
            </a:r>
            <a:endParaRPr dirty="0"/>
          </a:p>
          <a:p>
            <a:r>
              <a:rPr dirty="0"/>
              <a:t>- </a:t>
            </a:r>
            <a:r>
              <a:rPr lang="cs-CZ" dirty="0"/>
              <a:t>Nájemné: 30 673,-</a:t>
            </a:r>
            <a:endParaRPr dirty="0"/>
          </a:p>
          <a:p>
            <a:r>
              <a:rPr lang="cs-CZ" dirty="0"/>
              <a:t>- Odvod na kraj: 378 265,-</a:t>
            </a:r>
            <a:endParaRPr dirty="0"/>
          </a:p>
          <a:p>
            <a:r>
              <a:rPr lang="cs-CZ" dirty="0"/>
              <a:t>- Provozní režie: 109 282,14</a:t>
            </a:r>
            <a:endParaRPr dirty="0"/>
          </a:p>
          <a:p>
            <a:r>
              <a:rPr dirty="0"/>
              <a:t>- </a:t>
            </a:r>
            <a:r>
              <a:rPr dirty="0" err="1"/>
              <a:t>Reprezentace</a:t>
            </a:r>
            <a:r>
              <a:rPr dirty="0"/>
              <a:t>: 2</a:t>
            </a:r>
            <a:r>
              <a:rPr lang="cs-CZ" dirty="0"/>
              <a:t>5 069</a:t>
            </a:r>
            <a:r>
              <a:rPr dirty="0"/>
              <a:t> </a:t>
            </a:r>
            <a:r>
              <a:rPr dirty="0" err="1"/>
              <a:t>Kč</a:t>
            </a:r>
            <a:endParaRPr dirty="0"/>
          </a:p>
          <a:p>
            <a:endParaRPr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202</Words>
  <Application>Microsoft Office PowerPoint</Application>
  <PresentationFormat>Předvádění na obrazovce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Hospodaření MO ČRS – rok 2025</vt:lpstr>
      <vt:lpstr>1. Přehled hospodaření</vt:lpstr>
      <vt:lpstr>2. Zůstatky na účtech</vt:lpstr>
      <vt:lpstr>Příjmy</vt:lpstr>
      <vt:lpstr>Výdaje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Inspektor Pepa</dc:creator>
  <cp:keywords/>
  <dc:description>generated using python-pptx</dc:description>
  <cp:lastModifiedBy>Inspektor Pepa</cp:lastModifiedBy>
  <cp:revision>4</cp:revision>
  <dcterms:created xsi:type="dcterms:W3CDTF">2013-01-27T09:14:16Z</dcterms:created>
  <dcterms:modified xsi:type="dcterms:W3CDTF">2026-04-09T12:17:08Z</dcterms:modified>
  <cp:category/>
</cp:coreProperties>
</file>