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Návrh rozpočtu</a:t>
            </a:r>
            <a:r>
              <a:rPr dirty="0"/>
              <a:t> MO ČRS – </a:t>
            </a:r>
            <a:br>
              <a:rPr lang="cs-CZ" dirty="0"/>
            </a:br>
            <a:r>
              <a:rPr dirty="0" err="1"/>
              <a:t>rok</a:t>
            </a:r>
            <a:r>
              <a:rPr dirty="0"/>
              <a:t> 202</a:t>
            </a:r>
            <a:r>
              <a:rPr lang="cs-CZ" dirty="0"/>
              <a:t>6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Výroční členská schůze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1. </a:t>
            </a:r>
            <a:r>
              <a:rPr dirty="0" err="1"/>
              <a:t>Př</a:t>
            </a:r>
            <a:r>
              <a:rPr lang="cs-CZ" dirty="0" err="1"/>
              <a:t>íjmy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Prodej ryb (drobný, vánoční, zarybňovací plán i dalším organizacím): 580 000,- </a:t>
            </a:r>
          </a:p>
          <a:p>
            <a:r>
              <a:rPr lang="cs-CZ" dirty="0"/>
              <a:t>Pronájmy  (klubovna, FVE): 90 000,-</a:t>
            </a:r>
          </a:p>
          <a:p>
            <a:r>
              <a:rPr lang="cs-CZ" dirty="0"/>
              <a:t>Členské příspěvky: 190 000,-</a:t>
            </a:r>
          </a:p>
          <a:p>
            <a:r>
              <a:rPr lang="cs-CZ" dirty="0"/>
              <a:t>Dary a dotace: 60 000,-</a:t>
            </a:r>
          </a:p>
          <a:p>
            <a:r>
              <a:rPr lang="cs-CZ" dirty="0"/>
              <a:t>Prodej povolenek: 580 000,-</a:t>
            </a:r>
          </a:p>
          <a:p>
            <a:r>
              <a:rPr lang="cs-CZ" dirty="0"/>
              <a:t>---------------------------------------------------------</a:t>
            </a:r>
          </a:p>
          <a:p>
            <a:r>
              <a:rPr lang="cs-CZ" dirty="0"/>
              <a:t>Celkem: 1 500 000,-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Výdeje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Nákup ryb: 350 000,-</a:t>
            </a:r>
          </a:p>
          <a:p>
            <a:r>
              <a:rPr lang="cs-CZ" dirty="0"/>
              <a:t>Nákup drobného majetku a materiálu na provoz líhně: 680 000,-</a:t>
            </a:r>
          </a:p>
          <a:p>
            <a:r>
              <a:rPr lang="cs-CZ" dirty="0"/>
              <a:t>Elektřina: 25 000,-</a:t>
            </a:r>
          </a:p>
          <a:p>
            <a:r>
              <a:rPr lang="cs-CZ" dirty="0"/>
              <a:t>Nájmy: 35 000,-</a:t>
            </a:r>
          </a:p>
          <a:p>
            <a:r>
              <a:rPr lang="cs-CZ" dirty="0"/>
              <a:t>Provozní režie: 150 000,-</a:t>
            </a:r>
          </a:p>
          <a:p>
            <a:r>
              <a:rPr lang="cs-CZ" dirty="0"/>
              <a:t>Odvod peněz na kraj: 260 000,-</a:t>
            </a:r>
          </a:p>
          <a:p>
            <a:r>
              <a:rPr lang="cs-CZ" dirty="0"/>
              <a:t>----------------------------------------------------------------</a:t>
            </a:r>
          </a:p>
          <a:p>
            <a:r>
              <a:rPr lang="cs-CZ" dirty="0"/>
              <a:t>Celkem 1 500 000,-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118</Words>
  <Application>Microsoft Office PowerPoint</Application>
  <PresentationFormat>Předvádění na obrazovce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Návrh rozpočtu MO ČRS –  rok 2026</vt:lpstr>
      <vt:lpstr>1. Příjmy</vt:lpstr>
      <vt:lpstr>2. Výdeje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Inspektor Pepa</dc:creator>
  <cp:keywords/>
  <dc:description>generated using python-pptx</dc:description>
  <cp:lastModifiedBy>Inspektor Pepa</cp:lastModifiedBy>
  <cp:revision>3</cp:revision>
  <dcterms:created xsi:type="dcterms:W3CDTF">2013-01-27T09:14:16Z</dcterms:created>
  <dcterms:modified xsi:type="dcterms:W3CDTF">2026-04-09T12:22:09Z</dcterms:modified>
  <cp:category/>
</cp:coreProperties>
</file>